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26" autoAdjust="0"/>
    <p:restoredTop sz="67529" autoAdjust="0"/>
  </p:normalViewPr>
  <p:slideViewPr>
    <p:cSldViewPr snapToGrid="0">
      <p:cViewPr varScale="1">
        <p:scale>
          <a:sx n="51" d="100"/>
          <a:sy n="51" d="100"/>
        </p:scale>
        <p:origin x="256" y="13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00" kern="1200" dirty="0" smtClean="0">
                <a:solidFill>
                  <a:schemeClr val="tx1"/>
                </a:solidFill>
                <a:latin typeface="Arial" panose="020B0604020202020204" pitchFamily="34" charset="0"/>
                <a:ea typeface="+mn-ea"/>
                <a:cs typeface="Arial" panose="020B0604020202020204" pitchFamily="34" charset="0"/>
              </a:rPr>
              <a:t>Kitchen converge</a:t>
            </a:r>
            <a:r>
              <a:rPr lang="en-US" sz="8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800" kern="1200" dirty="0" smtClean="0">
              <a:solidFill>
                <a:schemeClr val="tx1"/>
              </a:solidFill>
              <a:latin typeface="Arial" panose="020B0604020202020204" pitchFamily="34" charset="0"/>
              <a:ea typeface="+mn-ea"/>
              <a:cs typeface="Arial" panose="020B0604020202020204" pitchFamily="34" charset="0"/>
            </a:endParaRPr>
          </a:p>
          <a:p>
            <a:r>
              <a:rPr lang="en-US" sz="8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800" kern="1200" dirty="0" smtClean="0">
                <a:solidFill>
                  <a:schemeClr val="tx1"/>
                </a:solidFill>
                <a:latin typeface="Arial" panose="020B0604020202020204" pitchFamily="34" charset="0"/>
                <a:ea typeface="+mn-ea"/>
                <a:cs typeface="Courier New" panose="02070309020205020404" pitchFamily="49" charset="0"/>
              </a:rPr>
              <a:t>kitchen</a:t>
            </a:r>
            <a:r>
              <a:rPr lang="en-US" sz="8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a:t>
            </a:r>
            <a:r>
              <a:rPr lang="en-US" dirty="0" smtClean="0"/>
              <a:t>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r>
              <a:rPr lang="en-US" sz="2300" dirty="0" smtClean="0"/>
              <a:t>:</a:t>
            </a:r>
          </a:p>
          <a:p>
            <a:r>
              <a:rPr lang="en-US" sz="2300" dirty="0"/>
              <a:t># ... REMAINDER OF FILE ...</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GE: Edit the Kitchen Configuration File</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a:t>
            </a:r>
            <a:r>
              <a:rPr lang="en-US" dirty="0" smtClean="0">
                <a:latin typeface="+mj-lt"/>
              </a:rPr>
              <a:t>is being tested when </a:t>
            </a:r>
            <a:r>
              <a:rPr lang="en-US" dirty="0" smtClean="0">
                <a:latin typeface="+mj-lt"/>
                <a:cs typeface="Courier New" panose="02070309020205020404" pitchFamily="49" charset="0"/>
              </a:rPr>
              <a:t>kitchen</a:t>
            </a:r>
            <a:r>
              <a:rPr lang="en-US" dirty="0" smtClean="0">
                <a:latin typeface="+mj-lt"/>
              </a:rPr>
              <a:t> </a:t>
            </a:r>
            <a:r>
              <a:rPr lang="en-US" dirty="0" smtClean="0">
                <a:latin typeface="+mj-lt"/>
              </a:rPr>
              <a:t>converges a </a:t>
            </a:r>
            <a:r>
              <a:rPr lang="en-US" dirty="0" smtClean="0">
                <a:latin typeface="+mj-lt"/>
              </a:rPr>
              <a:t>recipe without error?</a:t>
            </a:r>
            <a:endParaRPr lang="en-US" dirty="0" smtClean="0">
              <a:latin typeface="+mj-lt"/>
            </a:endParaRP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r>
              <a:rPr lang="en-US" dirty="0" smtClean="0">
                <a:latin typeface="+mj-lt"/>
              </a:rPr>
              <a:t>?</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serverspec.org</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a:t>
            </a:r>
            <a:r>
              <a:rPr lang="en-US" dirty="0" smtClean="0"/>
              <a:t>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GE: </a:t>
            </a:r>
            <a:r>
              <a:rPr lang="en-US" dirty="0" smtClean="0"/>
              <a:t>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15967</TotalTime>
  <Words>7821</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GE: Move into the Cookbook's Directory</vt:lpstr>
      <vt:lpstr>GE: Edit the Kitchen Configuration File</vt:lpstr>
      <vt:lpstr>GE: Edit the Kitchen Configuration File</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GE: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2095</cp:revision>
  <cp:lastPrinted>2015-02-07T23:49:10Z</cp:lastPrinted>
  <dcterms:created xsi:type="dcterms:W3CDTF">2012-09-13T17:36:07Z</dcterms:created>
  <dcterms:modified xsi:type="dcterms:W3CDTF">2015-12-14T21:59:40Z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